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63" r:id="rId6"/>
    <p:sldId id="260" r:id="rId7"/>
    <p:sldId id="259" r:id="rId8"/>
    <p:sldId id="262" r:id="rId9"/>
    <p:sldId id="264" r:id="rId10"/>
    <p:sldId id="261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3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g>
</file>

<file path=ppt/media/image13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2151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787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51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167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66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420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283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66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60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15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992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B9B74-0C36-4E42-B6DF-A5EDD9B80464}" type="datetimeFigureOut">
              <a:rPr lang="en-GB" smtClean="0"/>
              <a:t>02/03/2017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EE284-96F4-4729-A350-5C0752332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19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3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Team RED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CS1:Task02</a:t>
            </a:r>
            <a:endParaRPr lang="en-GB" dirty="0"/>
          </a:p>
        </p:txBody>
      </p:sp>
      <p:pic>
        <p:nvPicPr>
          <p:cNvPr id="5" name="Picture 13" descr="http://pngimg.com/upload/bullet_hole_PNG6047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4" t="19125" r="38657" b="19690"/>
          <a:stretch/>
        </p:blipFill>
        <p:spPr bwMode="auto">
          <a:xfrm>
            <a:off x="1103086" y="685377"/>
            <a:ext cx="1117940" cy="176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3" descr="http://pngimg.com/upload/bullet_hole_PNG6047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4" t="19125" r="38657" b="19690"/>
          <a:stretch/>
        </p:blipFill>
        <p:spPr bwMode="auto">
          <a:xfrm rot="11470865">
            <a:off x="1882923" y="2101914"/>
            <a:ext cx="1138412" cy="17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88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623014" y="899049"/>
            <a:ext cx="539814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Working </a:t>
            </a:r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together </a:t>
            </a:r>
            <a:b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with customer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17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i.imgur.com/IHj0Wf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44953" y="-859816"/>
            <a:ext cx="2674961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1300" dirty="0" smtClean="0">
                <a:solidFill>
                  <a:schemeClr val="bg1"/>
                </a:solidFill>
              </a:rPr>
              <a:t>?</a:t>
            </a:r>
            <a:endParaRPr lang="en-GB" sz="41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6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b="1" dirty="0" smtClean="0">
                <a:solidFill>
                  <a:schemeClr val="bg1"/>
                </a:solidFill>
              </a:rPr>
              <a:t>Project Analysis</a:t>
            </a:r>
            <a:endParaRPr lang="en-GB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948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73083" y="415521"/>
            <a:ext cx="101435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“Where No Man Has Gone Before”</a:t>
            </a:r>
            <a:endParaRPr lang="en-US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026" name="Picture 2" descr="http://www.simsacademystudios.com/uploads/1/2/9/7/12978031/uss_enterpris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314" y="1313543"/>
            <a:ext cx="9869132" cy="554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20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 rot="19110537">
            <a:off x="-253090" y="1800265"/>
            <a:ext cx="56530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User requirements</a:t>
            </a:r>
            <a:endParaRPr 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223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311735" y="-1"/>
            <a:ext cx="673308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RelaxedModerately"/>
              <a:lightRig rig="threePt" dir="t"/>
            </a:scene3d>
          </a:bodyPr>
          <a:lstStyle/>
          <a:p>
            <a:pPr algn="ctr"/>
            <a:r>
              <a:rPr lang="en-US" sz="96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TEAM</a:t>
            </a:r>
            <a:endParaRPr lang="en-US" sz="9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0566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40878" y="328846"/>
            <a:ext cx="51828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Over-engineering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99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77444" y="2082388"/>
            <a:ext cx="5544848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7200" b="1" cap="none" spc="50" dirty="0" smtClean="0">
                <a:ln w="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Self-discipline</a:t>
            </a:r>
            <a:endParaRPr lang="en-US" sz="7200" b="1" cap="none" spc="50" dirty="0">
              <a:ln w="0"/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905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3838" y="5551915"/>
            <a:ext cx="5085708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oubleWave1">
              <a:avLst/>
            </a:prstTxWarp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938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5934670"/>
            <a:ext cx="54610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Resource planning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604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Team RED</vt:lpstr>
      <vt:lpstr>Project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Team</dc:title>
  <dc:creator>Florian Rindlisbacher</dc:creator>
  <cp:lastModifiedBy>Florian Rindlisbacher</cp:lastModifiedBy>
  <cp:revision>7</cp:revision>
  <dcterms:created xsi:type="dcterms:W3CDTF">2017-03-01T13:33:21Z</dcterms:created>
  <dcterms:modified xsi:type="dcterms:W3CDTF">2017-03-02T17:39:46Z</dcterms:modified>
</cp:coreProperties>
</file>

<file path=docProps/thumbnail.jpeg>
</file>